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docProps/custom.xml" ContentType="application/vnd.openxmlformats-officedocument.custom-properties+xml"/>
  <Override PartName="/ppt/tags/tag7.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5"/>
  </p:notesMasterIdLst>
  <p:handoutMasterIdLst>
    <p:handoutMasterId r:id="rId16"/>
  </p:handoutMasterIdLst>
  <p:sldIdLst>
    <p:sldId id="316" r:id="rId5"/>
    <p:sldId id="257" r:id="rId6"/>
    <p:sldId id="293" r:id="rId7"/>
    <p:sldId id="305" r:id="rId8"/>
    <p:sldId id="347" r:id="rId9"/>
    <p:sldId id="338" r:id="rId10"/>
    <p:sldId id="332" r:id="rId11"/>
    <p:sldId id="342" r:id="rId12"/>
    <p:sldId id="290" r:id="rId13"/>
    <p:sldId id="26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2"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9" clrIdx="7">
    <p:extLst>
      <p:ext uri="{19B8F6BF-5375-455C-9EA6-DF929625EA0E}">
        <p15:presenceInfo xmlns:p15="http://schemas.microsoft.com/office/powerpoint/2012/main" userId="S::gfx4@cdc.gov::3112a3a8-8cbb-4d5b-96ee-72aa1ab53303"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2" clrIdx="8">
    <p:extLst>
      <p:ext uri="{19B8F6BF-5375-455C-9EA6-DF929625EA0E}">
        <p15:presenceInfo xmlns:p15="http://schemas.microsoft.com/office/powerpoint/2012/main" userId="S::vrx6@cdc.gov::3a8cfc38-f48f-4f28-85d9-0952e21c9697"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28"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D4578"/>
    <a:srgbClr val="F2F2F2"/>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4" d="100"/>
          <a:sy n="54" d="100"/>
        </p:scale>
        <p:origin x="400" y="44"/>
      </p:cViewPr>
      <p:guideLst/>
    </p:cSldViewPr>
  </p:slideViewPr>
  <p:outlineViewPr>
    <p:cViewPr>
      <p:scale>
        <a:sx n="33" d="100"/>
        <a:sy n="33" d="100"/>
      </p:scale>
      <p:origin x="0" y="-1488"/>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9/16/2021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explore respirators, especially one type that’s commonly used in healthcare, the N95. Please keep your videos on, to the extent possible, and keep your microphone muted when you are not contributing to the discussion. It’s great to see you all here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job of a respirator and important aspects of the N95 respirator.”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about the job of a respirator, and how they use respirators on the job.</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 4 summarize content from Episode 13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a Respirator? For time reasons, the video is not shown during the 10-minute session. You may wish to refer to the Content Outline for Episode 13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bullets. When you advance to the slide, only the blue text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either orally or in the chat, a simple definition of a respirator and three types of respirators commonly used in healthcare.</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 someone share how they would define a respirator? What are some respirators that are used in healthcare?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“Thanks for sharing. A respirator’s job is to keep you from breathing in things in the air that might hurt you, like germs, dust, chemicals, and other dangerous things. In healthcare, we use respirators when we think we’re going to be in a situation when we could breathe in air that’s carrying infectious material – like particles containing viruses. There are different types of respirators available, but the type that we use most commonly in healthcare is the filtering facepiece respirator, or FFR. You may also see the powered air-purifying respirator, or PAPR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pronounced ‘papp-per’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elastomeric respirator.”</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bullet points on slide 5 summarize content from Episode 14 of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an N95? For time reasons, the video is not shown during the 10-minute session. You may wish to refer to the Content Outline for Episode 14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2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what an N95 is?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a type of respirator that’s been tested and approved by NIOSH for use in healthcare. Let’s talk about why N95s are important for infection control in healthcare. First, N95s are designed to filter out certain sizes of very small particles in the air. They also block your respiratory droplets from spreading to the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N95s are made of a special filtering material that filters out at least 95% of very small particles in the air. N95s work not only because of the filtering material but also because of how they fit. They’re put together in a way that makes sure all the air you’re breathing in goes through the filter first and doesn’t leak in around the edges. In order to work correctly, your N95 must fit your face well. So, when it comes to N95s, there are two big things to remember about how they protect you: filter and fit.”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4633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Are there any unanswered questions or items I can clarify about respirators and N95s?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dirty="0"/>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9/16/2021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11: </a:t>
            </a:r>
            <a:br>
              <a:rPr lang="en-US" dirty="0"/>
            </a:br>
            <a:r>
              <a:rPr lang="en-US" dirty="0"/>
              <a:t>Ppe part 3 – </a:t>
            </a:r>
            <a:br>
              <a:rPr lang="en-US" dirty="0"/>
            </a:br>
            <a:r>
              <a:rPr lang="en-US" dirty="0"/>
              <a:t>Respirators and N95</a:t>
            </a:r>
            <a:r>
              <a:rPr lang="en-US" cap="none" dirty="0"/>
              <a:t>s</a:t>
            </a:r>
            <a:endParaRPr lang="en-US" dirty="0"/>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0CA2A703-9973-437A-8E2C-3BC5C92F8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 and N95s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Welcome</a:t>
            </a:r>
          </a:p>
          <a:p>
            <a:pPr>
              <a:spcBef>
                <a:spcPts val="2400"/>
              </a:spcBef>
            </a:pPr>
            <a:r>
              <a:rPr lang="en-US" dirty="0"/>
              <a:t>Discussion</a:t>
            </a:r>
          </a:p>
          <a:p>
            <a:pPr lvl="1">
              <a:spcBef>
                <a:spcPts val="2400"/>
              </a:spcBef>
            </a:pPr>
            <a:r>
              <a:rPr lang="en-US" dirty="0"/>
              <a:t>What is a Respirator?</a:t>
            </a:r>
          </a:p>
          <a:p>
            <a:pPr lvl="1">
              <a:spcBef>
                <a:spcPts val="2400"/>
              </a:spcBef>
            </a:pPr>
            <a:r>
              <a:rPr lang="en-US" dirty="0"/>
              <a:t>What is an N95 Respirator?</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 and N95s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 and N95s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What is a respirator?</a:t>
            </a:r>
          </a:p>
        </p:txBody>
      </p:sp>
      <p:sp>
        <p:nvSpPr>
          <p:cNvPr id="5" name="Content Placeholder 4">
            <a:extLst>
              <a:ext uri="{FF2B5EF4-FFF2-40B4-BE49-F238E27FC236}">
                <a16:creationId xmlns:a16="http://schemas.microsoft.com/office/drawing/2014/main" id="{FD49CE8D-6D11-4944-A41E-F37E1F031AD8}"/>
              </a:ext>
            </a:extLst>
          </p:cNvPr>
          <p:cNvSpPr>
            <a:spLocks noGrp="1"/>
          </p:cNvSpPr>
          <p:nvPr>
            <p:ph sz="half" idx="1"/>
          </p:nvPr>
        </p:nvSpPr>
        <p:spPr>
          <a:xfrm>
            <a:off x="838200" y="1474837"/>
            <a:ext cx="10238014" cy="1150374"/>
          </a:xfrm>
        </p:spPr>
        <p:txBody>
          <a:bodyPr/>
          <a:lstStyle/>
          <a:p>
            <a:pPr marL="0" indent="0">
              <a:buNone/>
            </a:pPr>
            <a:r>
              <a:rPr lang="en-US" sz="3200" b="1" dirty="0">
                <a:solidFill>
                  <a:srgbClr val="2F5597"/>
                </a:solidFill>
              </a:rPr>
              <a:t>A respirator keeps you from breathing in things in the air that might hurt you, like germs. </a:t>
            </a:r>
          </a:p>
        </p:txBody>
      </p:sp>
      <p:sp>
        <p:nvSpPr>
          <p:cNvPr id="8" name="Content Placeholder 7">
            <a:extLst>
              <a:ext uri="{FF2B5EF4-FFF2-40B4-BE49-F238E27FC236}">
                <a16:creationId xmlns:a16="http://schemas.microsoft.com/office/drawing/2014/main" id="{2C2F7750-916E-4A1B-B08B-3BC54466FDED}"/>
              </a:ext>
            </a:extLst>
          </p:cNvPr>
          <p:cNvSpPr>
            <a:spLocks noGrp="1"/>
          </p:cNvSpPr>
          <p:nvPr>
            <p:ph sz="half" idx="2"/>
          </p:nvPr>
        </p:nvSpPr>
        <p:spPr>
          <a:xfrm>
            <a:off x="1445338" y="2625211"/>
            <a:ext cx="9554497" cy="3244647"/>
          </a:xfrm>
        </p:spPr>
        <p:txBody>
          <a:bodyPr/>
          <a:lstStyle/>
          <a:p>
            <a:pPr marL="285750" indent="-285750">
              <a:lnSpc>
                <a:spcPct val="100000"/>
              </a:lnSpc>
            </a:pPr>
            <a:r>
              <a:rPr lang="en-US" dirty="0"/>
              <a:t>In healthcare, we use respirators when we think we’re going to be in a situation when we could breathe in air that’s carrying infectious material.</a:t>
            </a:r>
          </a:p>
          <a:p>
            <a:pPr marL="285750" indent="-285750">
              <a:lnSpc>
                <a:spcPct val="100000"/>
              </a:lnSpc>
              <a:spcBef>
                <a:spcPts val="1800"/>
              </a:spcBef>
            </a:pPr>
            <a:r>
              <a:rPr lang="en-US" dirty="0"/>
              <a:t>Types of respirators used in healthcare:</a:t>
            </a:r>
          </a:p>
          <a:p>
            <a:pPr marL="742950" lvl="1" indent="-285750">
              <a:lnSpc>
                <a:spcPct val="100000"/>
              </a:lnSpc>
              <a:spcBef>
                <a:spcPts val="300"/>
              </a:spcBef>
              <a:buFont typeface="Arial" panose="020B0604020202020204" pitchFamily="34" charset="0"/>
              <a:buChar char="•"/>
            </a:pPr>
            <a:r>
              <a:rPr lang="en-US" sz="2400" dirty="0"/>
              <a:t>Filtering facepiece respirator (FFR)</a:t>
            </a:r>
          </a:p>
          <a:p>
            <a:pPr marL="742950" lvl="1" indent="-285750">
              <a:lnSpc>
                <a:spcPct val="100000"/>
              </a:lnSpc>
              <a:spcBef>
                <a:spcPts val="300"/>
              </a:spcBef>
              <a:buFont typeface="Arial" panose="020B0604020202020204" pitchFamily="34" charset="0"/>
              <a:buChar char="•"/>
            </a:pPr>
            <a:r>
              <a:rPr lang="en-US" sz="2400" dirty="0"/>
              <a:t>Powered air-purifying respirator (PAPR)</a:t>
            </a:r>
          </a:p>
          <a:p>
            <a:pPr marL="742950" lvl="1" indent="-285750">
              <a:lnSpc>
                <a:spcPct val="100000"/>
              </a:lnSpc>
              <a:spcBef>
                <a:spcPts val="300"/>
              </a:spcBef>
              <a:buFont typeface="Arial" panose="020B0604020202020204" pitchFamily="34" charset="0"/>
              <a:buChar char="•"/>
            </a:pPr>
            <a:r>
              <a:rPr lang="en-US" sz="2400" dirty="0"/>
              <a:t>Elastomeric respirator</a:t>
            </a:r>
            <a:endParaRPr lang="en-US" dirty="0"/>
          </a:p>
        </p:txBody>
      </p:sp>
      <p:sp>
        <p:nvSpPr>
          <p:cNvPr id="2" name="Footer Placeholder 1">
            <a:extLst>
              <a:ext uri="{FF2B5EF4-FFF2-40B4-BE49-F238E27FC236}">
                <a16:creationId xmlns:a16="http://schemas.microsoft.com/office/drawing/2014/main" id="{FB203D3A-0354-4A7A-ACD3-FBC766A82315}"/>
              </a:ext>
            </a:extLst>
          </p:cNvPr>
          <p:cNvSpPr>
            <a:spLocks noGrp="1"/>
          </p:cNvSpPr>
          <p:nvPr>
            <p:ph type="ftr" sz="quarter" idx="11"/>
          </p:nvPr>
        </p:nvSpPr>
        <p:spPr/>
        <p:txBody>
          <a:bodyPr/>
          <a:lstStyle/>
          <a:p>
            <a:r>
              <a:rPr lang="en-US" dirty="0"/>
              <a:t>PPE Part 3 – Respirators and N95s</a:t>
            </a:r>
          </a:p>
        </p:txBody>
      </p:sp>
      <p:sp>
        <p:nvSpPr>
          <p:cNvPr id="6" name="Slide Number Placeholder 5">
            <a:extLst>
              <a:ext uri="{FF2B5EF4-FFF2-40B4-BE49-F238E27FC236}">
                <a16:creationId xmlns:a16="http://schemas.microsoft.com/office/drawing/2014/main" id="{98A31FF4-6120-40C5-AA91-AB7FB90AED35}"/>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8699-197C-4BA8-AB2E-FD23DC5DBF90}"/>
              </a:ext>
            </a:extLst>
          </p:cNvPr>
          <p:cNvSpPr>
            <a:spLocks noGrp="1"/>
          </p:cNvSpPr>
          <p:nvPr>
            <p:ph type="title"/>
          </p:nvPr>
        </p:nvSpPr>
        <p:spPr>
          <a:xfrm>
            <a:off x="539560" y="372981"/>
            <a:ext cx="10515600" cy="503853"/>
          </a:xfrm>
        </p:spPr>
        <p:txBody>
          <a:bodyPr/>
          <a:lstStyle/>
          <a:p>
            <a:r>
              <a:rPr lang="en-US" dirty="0">
                <a:solidFill>
                  <a:schemeClr val="bg1"/>
                </a:solidFill>
              </a:rPr>
              <a:t>What is an n95 Respirator?</a:t>
            </a:r>
          </a:p>
        </p:txBody>
      </p:sp>
      <p:sp>
        <p:nvSpPr>
          <p:cNvPr id="3" name="Content Placeholder 2">
            <a:extLst>
              <a:ext uri="{FF2B5EF4-FFF2-40B4-BE49-F238E27FC236}">
                <a16:creationId xmlns:a16="http://schemas.microsoft.com/office/drawing/2014/main" id="{FE8AD21B-E263-4AE7-8FEC-8EF249ADE457}"/>
              </a:ext>
            </a:extLst>
          </p:cNvPr>
          <p:cNvSpPr>
            <a:spLocks noGrp="1"/>
          </p:cNvSpPr>
          <p:nvPr>
            <p:ph sz="half" idx="1"/>
          </p:nvPr>
        </p:nvSpPr>
        <p:spPr>
          <a:xfrm>
            <a:off x="712921" y="1203158"/>
            <a:ext cx="11017867" cy="5207621"/>
          </a:xfrm>
        </p:spPr>
        <p:txBody>
          <a:bodyPr/>
          <a:lstStyle/>
          <a:p>
            <a:pPr marL="0" indent="0">
              <a:buNone/>
            </a:pPr>
            <a:r>
              <a:rPr lang="en-US" sz="2600" b="1" dirty="0">
                <a:solidFill>
                  <a:srgbClr val="2F5597"/>
                </a:solidFill>
              </a:rPr>
              <a:t>“N95” is a term used for certain respirators tested and approved for use in healthcare by the National Institute for Occupational Safety and Health (NIOSH).</a:t>
            </a:r>
          </a:p>
          <a:p>
            <a:pPr>
              <a:lnSpc>
                <a:spcPct val="95000"/>
              </a:lnSpc>
              <a:spcBef>
                <a:spcPts val="1200"/>
              </a:spcBef>
              <a:defRPr/>
            </a:pPr>
            <a:r>
              <a:rPr lang="en-US" dirty="0"/>
              <a:t>N95s are designed to filter out </a:t>
            </a:r>
            <a:br>
              <a:rPr lang="en-US" dirty="0"/>
            </a:br>
            <a:r>
              <a:rPr lang="en-US" dirty="0"/>
              <a:t>certain sizes of very small particles </a:t>
            </a:r>
            <a:br>
              <a:rPr lang="en-US" dirty="0"/>
            </a:br>
            <a:r>
              <a:rPr lang="en-US" dirty="0"/>
              <a:t>in the air, including droplets, before </a:t>
            </a:r>
            <a:br>
              <a:rPr lang="en-US" dirty="0"/>
            </a:br>
            <a:r>
              <a:rPr lang="en-US" dirty="0"/>
              <a:t>the air reaches your mouth, nose, </a:t>
            </a:r>
            <a:br>
              <a:rPr lang="en-US" dirty="0"/>
            </a:br>
            <a:r>
              <a:rPr lang="en-US" dirty="0"/>
              <a:t>and lungs. </a:t>
            </a:r>
          </a:p>
          <a:p>
            <a:pPr marR="0" lvl="0" fontAlgn="auto">
              <a:lnSpc>
                <a:spcPct val="95000"/>
              </a:lnSpc>
              <a:spcBef>
                <a:spcPts val="1200"/>
              </a:spcBef>
              <a:spcAft>
                <a:spcPts val="0"/>
              </a:spcAft>
              <a:buClrTx/>
              <a:buSzTx/>
              <a:tabLst/>
              <a:defRPr/>
            </a:pPr>
            <a:r>
              <a:rPr lang="en-US" dirty="0"/>
              <a:t>Most N95s are also good at blocking </a:t>
            </a:r>
            <a:br>
              <a:rPr lang="en-US" dirty="0"/>
            </a:br>
            <a:r>
              <a:rPr lang="en-US" dirty="0"/>
              <a:t>your respiratory droplets from </a:t>
            </a:r>
            <a:br>
              <a:rPr lang="en-US" dirty="0"/>
            </a:br>
            <a:r>
              <a:rPr lang="en-US" dirty="0"/>
              <a:t>spreading to others, including any </a:t>
            </a:r>
            <a:br>
              <a:rPr lang="en-US" dirty="0"/>
            </a:br>
            <a:r>
              <a:rPr lang="en-US" dirty="0"/>
              <a:t>germs that you are breathing out.</a:t>
            </a:r>
          </a:p>
        </p:txBody>
      </p:sp>
      <p:sp>
        <p:nvSpPr>
          <p:cNvPr id="4" name="Content Placeholder 3">
            <a:extLst>
              <a:ext uri="{FF2B5EF4-FFF2-40B4-BE49-F238E27FC236}">
                <a16:creationId xmlns:a16="http://schemas.microsoft.com/office/drawing/2014/main" id="{00AB7DFF-BA42-40DF-9E1C-0FAD150F5CFB}"/>
              </a:ext>
            </a:extLst>
          </p:cNvPr>
          <p:cNvSpPr>
            <a:spLocks noGrp="1"/>
          </p:cNvSpPr>
          <p:nvPr>
            <p:ph sz="half" idx="2"/>
          </p:nvPr>
        </p:nvSpPr>
        <p:spPr>
          <a:xfrm>
            <a:off x="6714307" y="2288365"/>
            <a:ext cx="4534989" cy="3888597"/>
          </a:xfrm>
        </p:spPr>
        <p:txBody>
          <a:bodyPr/>
          <a:lstStyle/>
          <a:p>
            <a:pPr marL="0" indent="0">
              <a:buNone/>
            </a:pPr>
            <a:r>
              <a:rPr lang="en-US" b="1" dirty="0">
                <a:solidFill>
                  <a:srgbClr val="13619C"/>
                </a:solidFill>
              </a:rPr>
              <a:t>How?</a:t>
            </a:r>
          </a:p>
          <a:p>
            <a:r>
              <a:rPr lang="en-US" dirty="0"/>
              <a:t>N95s are made of a special filtering material that filters out at least 95% of very small particles in the air. </a:t>
            </a:r>
          </a:p>
          <a:p>
            <a:pPr marR="0" lvl="0">
              <a:spcAft>
                <a:spcPts val="0"/>
              </a:spcAft>
            </a:pPr>
            <a:r>
              <a:rPr lang="en-US" dirty="0"/>
              <a:t>N95s fit snugly and ensure the air you’re breathing in goes through the filter first and doesn’t leak in around the edges.</a:t>
            </a:r>
          </a:p>
        </p:txBody>
      </p:sp>
      <p:sp>
        <p:nvSpPr>
          <p:cNvPr id="5" name="Footer Placeholder 4">
            <a:extLst>
              <a:ext uri="{FF2B5EF4-FFF2-40B4-BE49-F238E27FC236}">
                <a16:creationId xmlns:a16="http://schemas.microsoft.com/office/drawing/2014/main" id="{92FBA0F2-172B-49FE-9398-049CA00CDC5F}"/>
              </a:ext>
            </a:extLst>
          </p:cNvPr>
          <p:cNvSpPr>
            <a:spLocks noGrp="1"/>
          </p:cNvSpPr>
          <p:nvPr>
            <p:ph type="ftr" sz="quarter" idx="11"/>
          </p:nvPr>
        </p:nvSpPr>
        <p:spPr>
          <a:xfrm>
            <a:off x="6580322" y="6410779"/>
            <a:ext cx="4114800" cy="365125"/>
          </a:xfrm>
        </p:spPr>
        <p:txBody>
          <a:bodyPr/>
          <a:lstStyle/>
          <a:p>
            <a:r>
              <a:rPr lang="en-US" dirty="0"/>
              <a:t>PPE Part 3 – Respirators and N95s</a:t>
            </a:r>
          </a:p>
        </p:txBody>
      </p:sp>
      <p:sp>
        <p:nvSpPr>
          <p:cNvPr id="6" name="Slide Number Placeholder 5">
            <a:extLst>
              <a:ext uri="{FF2B5EF4-FFF2-40B4-BE49-F238E27FC236}">
                <a16:creationId xmlns:a16="http://schemas.microsoft.com/office/drawing/2014/main" id="{1503D633-E221-49F2-A1FF-34E7B974E14D}"/>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2266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 and N95s </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5B5A-2052-4F5B-B12B-C4AB177ECEAA}"/>
              </a:ext>
            </a:extLst>
          </p:cNvPr>
          <p:cNvSpPr>
            <a:spLocks noGrp="1"/>
          </p:cNvSpPr>
          <p:nvPr>
            <p:ph type="title"/>
          </p:nvPr>
        </p:nvSpPr>
        <p:spPr>
          <a:xfrm>
            <a:off x="839788" y="457200"/>
            <a:ext cx="3932237" cy="2971800"/>
          </a:xfrm>
        </p:spPr>
        <p:txBody>
          <a:bodyPr/>
          <a:lstStyle/>
          <a:p>
            <a:r>
              <a:rPr lang="en-US" sz="3600" dirty="0"/>
              <a:t>Questions?</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0"/>
            <a:ext cx="10515600" cy="43179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in around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 and N95s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1">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MQJEE5KTM3DE-395609987-138</_dlc_DocId>
    <_dlc_DocIdUrl xmlns="5235e465-a1b6-4e23-bde6-ae74580a0b42">
      <Url>https://cdcpartners.sharepoint.com/sites/NCEZID/DHQP/NHCIPCTrainingCollab/_layouts/15/DocIdRedir.aspx?ID=MQJEE5KTM3DE-395609987-138</Url>
      <Description>MQJEE5KTM3DE-395609987-138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4A83E0-113C-4BB0-9A23-8A818F43AF8B}"/>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http://schemas.microsoft.com/office/infopath/2007/PartnerControls"/>
    <ds:schemaRef ds:uri="http://purl.org/dc/dcmitype/"/>
    <ds:schemaRef ds:uri="http://purl.org/dc/elements/1.1/"/>
    <ds:schemaRef ds:uri="http://www.w3.org/XML/1998/namespace"/>
    <ds:schemaRef ds:uri="7c162c85-2e33-4418-8d6a-3c9ae40ca8a5"/>
    <ds:schemaRef ds:uri="cc8a450b-1a11-4e56-adcc-c88acab015c1"/>
    <ds:schemaRef ds:uri="http://schemas.microsoft.com/office/2006/documentManagement/types"/>
    <ds:schemaRef ds:uri="http://schemas.openxmlformats.org/package/2006/metadata/core-properties"/>
    <ds:schemaRef ds:uri="http://purl.org/dc/terms/"/>
    <ds:schemaRef ds:uri="http://schemas.microsoft.com/office/2006/metadata/properties"/>
  </ds:schemaRefs>
</ds:datastoreItem>
</file>

<file path=customXml/itemProps4.xml><?xml version="1.0" encoding="utf-8"?>
<ds:datastoreItem xmlns:ds="http://schemas.openxmlformats.org/officeDocument/2006/customXml" ds:itemID="{92FBFF59-ADA4-4CEF-AB11-D02701183B8F}"/>
</file>

<file path=docProps/app.xml><?xml version="1.0" encoding="utf-8"?>
<Properties xmlns="http://schemas.openxmlformats.org/officeDocument/2006/extended-properties" xmlns:vt="http://schemas.openxmlformats.org/officeDocument/2006/docPropsVTypes">
  <Template>13870_PFL_CleaningDisinfection_60min_v1</Template>
  <TotalTime>10147</TotalTime>
  <Words>1896</Words>
  <Application>Microsoft Office PowerPoint</Application>
  <PresentationFormat>Widescreen</PresentationFormat>
  <Paragraphs>157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 New</vt:lpstr>
      <vt:lpstr>Symbol</vt:lpstr>
      <vt:lpstr>Wingdings</vt:lpstr>
      <vt:lpstr>13780_PFL_PPT_template_Avenir_2-26-21_DRAFT</vt:lpstr>
      <vt:lpstr>Topic 11:  Ppe part 3 –  Respirators and N95s</vt:lpstr>
      <vt:lpstr>Agenda</vt:lpstr>
      <vt:lpstr>Learning Objectives</vt:lpstr>
      <vt:lpstr>What is a respirator?</vt:lpstr>
      <vt:lpstr>What is an n95 Respirator?</vt:lpstr>
      <vt:lpstr>Reflection </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 and N95s</dc:title>
  <dc:subject>PPE – Respirators and N95s</dc:subject>
  <dc:creator>Centers for Disease Control and Prevention (CDC)</dc:creator>
  <cp:keywords>Project Firstline, Infection Control Training, COVID-19, Infection Control, CDC, PPE, Respirators, N95s</cp:keywords>
  <cp:lastModifiedBy>Ortiz, Madeleine (CDC/DDID/NCEZID/DHQP) (CTR)</cp:lastModifiedBy>
  <cp:revision>275</cp:revision>
  <dcterms:created xsi:type="dcterms:W3CDTF">2021-01-21T13:57:54Z</dcterms:created>
  <dcterms:modified xsi:type="dcterms:W3CDTF">2021-09-16T20:25:16Z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2a7fd142-3483-4106-82ee-3cd89113eb93</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